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21521-2B4C-B04D-84EF-27109876B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2437" y="535359"/>
            <a:ext cx="8825658" cy="3329581"/>
          </a:xfrm>
        </p:spPr>
        <p:txBody>
          <a:bodyPr/>
          <a:lstStyle/>
          <a:p>
            <a:r>
              <a:rPr lang="en-US"/>
              <a:t>SMART PLANTATION</a:t>
            </a:r>
          </a:p>
        </p:txBody>
      </p:sp>
    </p:spTree>
    <p:extLst>
      <p:ext uri="{BB962C8B-B14F-4D97-AF65-F5344CB8AC3E}">
        <p14:creationId xmlns:p14="http://schemas.microsoft.com/office/powerpoint/2010/main" val="1668673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C9ECB-C5C7-C54F-A5F5-EFF34F22E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830" y="1135529"/>
            <a:ext cx="9404723" cy="956777"/>
          </a:xfrm>
        </p:spPr>
        <p:txBody>
          <a:bodyPr/>
          <a:lstStyle/>
          <a:p>
            <a:r>
              <a:rPr lang="en-US"/>
              <a:t>About the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F201-ED5F-9A48-9F1F-49B800E47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30" y="2916685"/>
            <a:ext cx="8946541" cy="4195481"/>
          </a:xfrm>
        </p:spPr>
        <p:txBody>
          <a:bodyPr>
            <a:normAutofit/>
          </a:bodyPr>
          <a:lstStyle/>
          <a:p>
            <a:r>
              <a:rPr lang="en-US">
                <a:latin typeface="Avenir Next LT Pro" panose="020B0504020202020204" pitchFamily="34" charset="0"/>
                <a:ea typeface="Avenir Next LT Pro" panose="02000000000000000000" pitchFamily="2" charset="0"/>
              </a:rPr>
              <a:t> Solution for Over Flow of Water </a:t>
            </a:r>
          </a:p>
          <a:p>
            <a:r>
              <a:rPr lang="en-US">
                <a:latin typeface="Avenir Next LT Pro" panose="020B0504020202020204" pitchFamily="34" charset="0"/>
                <a:ea typeface="Avenir Next LT Pro" panose="02000000000000000000" pitchFamily="2" charset="0"/>
              </a:rPr>
              <a:t> Less time consuming</a:t>
            </a:r>
          </a:p>
          <a:p>
            <a:r>
              <a:rPr lang="en-US">
                <a:latin typeface="Avenir Next LT Pro" panose="020B0504020202020204" pitchFamily="34" charset="0"/>
                <a:ea typeface="Avenir Next LT Pro" panose="02000000000000000000" pitchFamily="2" charset="0"/>
              </a:rPr>
              <a:t> Drip Irrigation System</a:t>
            </a:r>
          </a:p>
          <a:p>
            <a:r>
              <a:rPr lang="en-US">
                <a:latin typeface="Avenir Next LT Pro" panose="020B0504020202020204" pitchFamily="34" charset="0"/>
                <a:ea typeface="Avenir Next LT Pro" panose="02000000000000000000" pitchFamily="2" charset="0"/>
              </a:rPr>
              <a:t> Smart Plantation promotes Greenary to our environment.</a:t>
            </a:r>
          </a:p>
          <a:p>
            <a:r>
              <a:rPr lang="en-US">
                <a:latin typeface="Avenir Next LT Pro" panose="020B0504020202020204" pitchFamily="34" charset="0"/>
                <a:ea typeface="Avenir Next LT Pro" panose="02000000000000000000" pitchFamily="2" charset="0"/>
              </a:rPr>
              <a:t> Helps to grow flowers and vegetables in our home.</a:t>
            </a:r>
          </a:p>
          <a:p>
            <a:pPr marL="0" indent="0">
              <a:buNone/>
            </a:pPr>
            <a:endParaRPr lang="en-US">
              <a:latin typeface="Avenir Next LT Pro" panose="020B0504020202020204" pitchFamily="34" charset="0"/>
              <a:ea typeface="Avenir Next LT Pro" panose="02000000000000000000" pitchFamily="2" charset="0"/>
            </a:endParaRPr>
          </a:p>
          <a:p>
            <a:endParaRPr lang="en-US">
              <a:latin typeface="Avenir Next LT Pro" panose="020B0504020202020204" pitchFamily="34" charset="0"/>
              <a:ea typeface="Avenir Next LT Pro" panose="02000000000000000000" pitchFamily="2" charset="0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>
                <a:cs typeface="Arial Black" panose="020B0604020202020204" pitchFamily="34" charset="0"/>
              </a:rPr>
              <a:t> 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62145C8-BDDD-C84F-AA50-831F7F93F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249" y="1949449"/>
            <a:ext cx="3759481" cy="351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9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9E4F6-69DA-5642-AA73-E7C6DA29A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1928"/>
            <a:ext cx="9404723" cy="1400530"/>
          </a:xfrm>
        </p:spPr>
        <p:txBody>
          <a:bodyPr/>
          <a:lstStyle/>
          <a:p>
            <a:r>
              <a:rPr lang="en-US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BBDC9-A5D4-7840-A8CD-0592DBD69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0390" y="1408676"/>
            <a:ext cx="4535489" cy="714189"/>
          </a:xfrm>
        </p:spPr>
        <p:txBody>
          <a:bodyPr>
            <a:normAutofit/>
          </a:bodyPr>
          <a:lstStyle/>
          <a:p>
            <a:r>
              <a:rPr lang="en-US" b="1"/>
              <a:t>Ultrasonic Sensor</a:t>
            </a:r>
          </a:p>
          <a:p>
            <a:endParaRPr lang="en-US" b="1"/>
          </a:p>
          <a:p>
            <a:endParaRPr lang="en-US" b="1"/>
          </a:p>
          <a:p>
            <a:pPr marL="400050"/>
            <a:endParaRPr lang="en-US" b="1" i="1" u="sng"/>
          </a:p>
          <a:p>
            <a:pPr marL="0" indent="0">
              <a:buNone/>
            </a:pPr>
            <a:endParaRPr lang="en-US" b="1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D38E6D17-7AF9-A341-B03B-4673A2FAB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flipH="1">
            <a:off x="9071879" y="2036525"/>
            <a:ext cx="2508789" cy="1372046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43DC26-1FE5-8243-BE33-E82D0D249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838" y="1443089"/>
            <a:ext cx="5314436" cy="714190"/>
          </a:xfrm>
        </p:spPr>
        <p:txBody>
          <a:bodyPr/>
          <a:lstStyle/>
          <a:p>
            <a:r>
              <a:rPr lang="en-US" b="1"/>
              <a:t>DHT11 Sensor</a:t>
            </a:r>
          </a:p>
          <a:p>
            <a:endParaRPr lang="en-US" b="1"/>
          </a:p>
          <a:p>
            <a:endParaRPr lang="en-US" b="1"/>
          </a:p>
          <a:p>
            <a:pPr marL="400050"/>
            <a:endParaRPr lang="en-US" b="1" i="1" u="sng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6642A715-4D16-8244-BBED-DF69DC790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253" y="2027365"/>
            <a:ext cx="3347421" cy="15548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D247A5-9B4F-0F49-BCDA-E892F1CDBD25}"/>
              </a:ext>
            </a:extLst>
          </p:cNvPr>
          <p:cNvSpPr txBox="1"/>
          <p:nvPr/>
        </p:nvSpPr>
        <p:spPr>
          <a:xfrm>
            <a:off x="4460542" y="429295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FAEA9CB-E00F-3A4C-ABFF-DC9E8C4942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11" y="2527292"/>
            <a:ext cx="3961491" cy="268785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BDE0DE-8F5E-3D40-A992-1F6649DF2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992" y="1595489"/>
            <a:ext cx="5314436" cy="787724"/>
          </a:xfrm>
        </p:spPr>
        <p:txBody>
          <a:bodyPr/>
          <a:lstStyle/>
          <a:p>
            <a:r>
              <a:rPr lang="en-US" b="1"/>
              <a:t>ARDUINO</a:t>
            </a:r>
          </a:p>
          <a:p>
            <a:endParaRPr lang="en-US" b="1"/>
          </a:p>
          <a:p>
            <a:endParaRPr lang="en-US" b="1"/>
          </a:p>
          <a:p>
            <a:pPr marL="400050"/>
            <a:endParaRPr lang="en-US" b="1" i="1" u="sng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E886E730-23F5-4745-BE57-0C6A75347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5158" y="4449498"/>
            <a:ext cx="2438160" cy="1930826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6DEE341-F5D8-9D45-B8CB-DCA7ABFD5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253" y="3852955"/>
            <a:ext cx="5314436" cy="714190"/>
          </a:xfrm>
        </p:spPr>
        <p:txBody>
          <a:bodyPr/>
          <a:lstStyle/>
          <a:p>
            <a:r>
              <a:rPr lang="en-US" b="1"/>
              <a:t>Servo Motor</a:t>
            </a:r>
          </a:p>
          <a:p>
            <a:endParaRPr lang="en-US" b="1"/>
          </a:p>
          <a:p>
            <a:endParaRPr lang="en-US" b="1"/>
          </a:p>
          <a:p>
            <a:pPr marL="400050"/>
            <a:endParaRPr lang="en-US" b="1" i="1" u="sng"/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E76F31B4-259B-6042-AEC1-D3290A3270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1879" y="4513705"/>
            <a:ext cx="1828800" cy="1866619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2F0D793-BAD5-A142-9D7F-DF8AD85F6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0390" y="3840659"/>
            <a:ext cx="5314436" cy="714190"/>
          </a:xfrm>
        </p:spPr>
        <p:txBody>
          <a:bodyPr/>
          <a:lstStyle/>
          <a:p>
            <a:r>
              <a:rPr lang="en-US" b="1"/>
              <a:t>Buzzer</a:t>
            </a:r>
          </a:p>
          <a:p>
            <a:endParaRPr lang="en-US" b="1"/>
          </a:p>
          <a:p>
            <a:pPr marL="400050"/>
            <a:endParaRPr lang="en-US" b="1" i="1" u="sng"/>
          </a:p>
        </p:txBody>
      </p:sp>
    </p:spTree>
    <p:extLst>
      <p:ext uri="{BB962C8B-B14F-4D97-AF65-F5344CB8AC3E}">
        <p14:creationId xmlns:p14="http://schemas.microsoft.com/office/powerpoint/2010/main" val="2379617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4B85D9-3412-564E-A6B1-1821119CA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131" y="972548"/>
            <a:ext cx="9404723" cy="850153"/>
          </a:xfrm>
        </p:spPr>
        <p:txBody>
          <a:bodyPr/>
          <a:lstStyle/>
          <a:p>
            <a:r>
              <a:rPr lang="en-US"/>
              <a:t>Application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F33413-571A-0F44-A088-24C122B39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673" y="3565192"/>
            <a:ext cx="8908361" cy="2227951"/>
          </a:xfrm>
        </p:spPr>
        <p:txBody>
          <a:bodyPr/>
          <a:lstStyle/>
          <a:p>
            <a:r>
              <a:rPr lang="en-US">
                <a:latin typeface="Avenir Next LT Pro" panose="020B0504020202020204" pitchFamily="34" charset="0"/>
              </a:rPr>
              <a:t>Busy lifestyle of people.</a:t>
            </a:r>
          </a:p>
          <a:p>
            <a:r>
              <a:rPr lang="en-US">
                <a:latin typeface="Avenir Next LT Pro" panose="020B0504020202020204" pitchFamily="34" charset="0"/>
              </a:rPr>
              <a:t> Scope of Smart Plantation in human life.</a:t>
            </a:r>
          </a:p>
          <a:p>
            <a:r>
              <a:rPr lang="en-US">
                <a:latin typeface="Avenir Next LT Pro" panose="020B0504020202020204" pitchFamily="34" charset="0"/>
              </a:rPr>
              <a:t> Smart Plantation is the better way to grow plants. 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96F12C5B-01AD-AD4F-8E52-C09B8A80F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976" y="1450896"/>
            <a:ext cx="2877945" cy="1788352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EA984CD1-F1A0-214A-80BD-D387DFBED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06" y="4034350"/>
            <a:ext cx="2546705" cy="2392023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091F29D-5146-D044-829F-A555E05DE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3059" y="5614711"/>
            <a:ext cx="9177599" cy="2227951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Avenir Next LT Pro" panose="020B0504020202020204" pitchFamily="34" charset="0"/>
              </a:rPr>
              <a:t>With regards</a:t>
            </a:r>
          </a:p>
          <a:p>
            <a:pPr marL="0" indent="0">
              <a:buNone/>
            </a:pPr>
            <a:r>
              <a:rPr lang="en-US">
                <a:latin typeface="Avenir Next LT Pro" panose="020B0504020202020204" pitchFamily="34" charset="0"/>
              </a:rPr>
              <a:t>    IOT – 01</a:t>
            </a:r>
          </a:p>
          <a:p>
            <a:pPr marL="0" indent="0">
              <a:buNone/>
            </a:pPr>
            <a:r>
              <a:rPr lang="en-US">
                <a:latin typeface="Avenir Next LT Pro" panose="020B0504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3921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20228-1_720p">
            <a:hlinkClick r:id="" action="ppaction://media"/>
            <a:extLst>
              <a:ext uri="{FF2B5EF4-FFF2-40B4-BE49-F238E27FC236}">
                <a16:creationId xmlns:a16="http://schemas.microsoft.com/office/drawing/2014/main" id="{2E26D6FF-B1CC-4C74-B346-A6B2B307CB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37369" y="292029"/>
            <a:ext cx="3394392" cy="603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4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Widescreen</PresentationFormat>
  <Paragraphs>29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Next LT Pro</vt:lpstr>
      <vt:lpstr>Century Gothic</vt:lpstr>
      <vt:lpstr>Wingdings 3</vt:lpstr>
      <vt:lpstr>Ion</vt:lpstr>
      <vt:lpstr>SMART PLANTATION</vt:lpstr>
      <vt:lpstr>About the Project </vt:lpstr>
      <vt:lpstr>Components</vt:lpstr>
      <vt:lpstr>Application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krupasrivani@gmail.com</dc:creator>
  <cp:lastModifiedBy>srilakshminarasimhairuku7075@gmail.com</cp:lastModifiedBy>
  <cp:revision>23</cp:revision>
  <dcterms:created xsi:type="dcterms:W3CDTF">2022-02-25T09:15:02Z</dcterms:created>
  <dcterms:modified xsi:type="dcterms:W3CDTF">2022-02-28T01:09:00Z</dcterms:modified>
</cp:coreProperties>
</file>

<file path=docProps/thumbnail.jpeg>
</file>